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645" r:id="rId2"/>
    <p:sldId id="652" r:id="rId3"/>
    <p:sldId id="653" r:id="rId4"/>
    <p:sldId id="654" r:id="rId5"/>
    <p:sldId id="655" r:id="rId6"/>
    <p:sldId id="656" r:id="rId7"/>
    <p:sldId id="657" r:id="rId8"/>
    <p:sldId id="658" r:id="rId9"/>
    <p:sldId id="659" r:id="rId10"/>
    <p:sldId id="660" r:id="rId11"/>
    <p:sldId id="661" r:id="rId12"/>
    <p:sldId id="662" r:id="rId13"/>
    <p:sldId id="663" r:id="rId14"/>
    <p:sldId id="664" r:id="rId15"/>
    <p:sldId id="665" r:id="rId16"/>
    <p:sldId id="666" r:id="rId17"/>
    <p:sldId id="667" r:id="rId18"/>
    <p:sldId id="647" r:id="rId19"/>
    <p:sldId id="648" r:id="rId20"/>
    <p:sldId id="651" r:id="rId21"/>
    <p:sldId id="649" r:id="rId22"/>
    <p:sldId id="650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3" autoAdjust="0"/>
    <p:restoredTop sz="91506" autoAdjust="0"/>
  </p:normalViewPr>
  <p:slideViewPr>
    <p:cSldViewPr>
      <p:cViewPr>
        <p:scale>
          <a:sx n="83" d="100"/>
          <a:sy n="83" d="100"/>
        </p:scale>
        <p:origin x="1824" y="5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Sunday, September 25,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Logistic regression</a:t>
            </a:r>
            <a:endParaRPr lang="en-US" altLang="ko-KR" sz="4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92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51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12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70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29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36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13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55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50" y="2457531"/>
            <a:ext cx="8496300" cy="18000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546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50" y="2000442"/>
            <a:ext cx="8496300" cy="271424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139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56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50" y="2084670"/>
            <a:ext cx="8496300" cy="254578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19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50" y="2448728"/>
            <a:ext cx="8496300" cy="181766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183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50" y="813822"/>
            <a:ext cx="8496300" cy="508748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335" y="0"/>
            <a:ext cx="2165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9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6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1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96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60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0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13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32912</TotalTime>
  <Words>28</Words>
  <Application>Microsoft Macintosh PowerPoint</Application>
  <PresentationFormat>화면 슬라이드 쇼(4:3)</PresentationFormat>
  <Paragraphs>24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휴먼둥근헤드라인</vt:lpstr>
      <vt:lpstr>Arial</vt:lpstr>
      <vt:lpstr>Garamond</vt:lpstr>
      <vt:lpstr>Meiryo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1118</cp:revision>
  <dcterms:created xsi:type="dcterms:W3CDTF">2010-03-17T18:05:41Z</dcterms:created>
  <dcterms:modified xsi:type="dcterms:W3CDTF">2016-09-25T02:00:28Z</dcterms:modified>
</cp:coreProperties>
</file>